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7" r:id="rId2"/>
    <p:sldId id="258" r:id="rId3"/>
    <p:sldId id="259" r:id="rId4"/>
    <p:sldId id="264" r:id="rId5"/>
    <p:sldId id="265" r:id="rId6"/>
    <p:sldId id="260" r:id="rId7"/>
    <p:sldId id="261" r:id="rId8"/>
    <p:sldId id="266" r:id="rId9"/>
    <p:sldId id="268" r:id="rId10"/>
    <p:sldId id="269" r:id="rId11"/>
    <p:sldId id="270" r:id="rId12"/>
    <p:sldId id="271" r:id="rId13"/>
    <p:sldId id="272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59" d="100"/>
          <a:sy n="59" d="100"/>
        </p:scale>
        <p:origin x="3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16/05/2021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日</a:t>
            </a:r>
            <a:r>
              <a:rPr lang="zh-TW" altLang="en-US" sz="6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斜</a:t>
            </a: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西山願主祢與我住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4500" b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Abide with Me</a:t>
            </a:r>
            <a:endParaRPr lang="en-US" sz="4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免懼對敵有主近倚做堆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tui-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kun-oa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tui,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雖流眼淚苦中受祂安慰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Sui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bak-sai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kho-tiong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  an-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fear no foe with Thee at hand to bless,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Ills have no weight, And tears no bitterness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104351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6774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死失不害歸土也免掛慮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Si- sit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koa-lu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我穩當勝由靠全能救主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un-tang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tui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choan-leng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Where is death’s sting? Where, grave, Thy victory?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triumph still if Thou abide with me.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704431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10134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6.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我到臨終願主十架榮光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lim-chiong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sip-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照散暗霧使我看見天門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Chio-soa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6.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Hold Thou Thy cross before my closing eyes,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Shine through the gloom, And point me to the skies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587283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609600"/>
            <a:ext cx="11049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真光出現黑暗攏總消離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chhut-hian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o-am long-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-li,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或活或死願主與我居住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Hek-oah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hek-si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khia-khi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Heaven’s morning breaks, and earth’s vain shadow flee,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life, in death, O Lord, abide with me.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80048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日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斜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西山願主祢與我住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sai-soa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toa,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暗夜周圍求祢不放棄我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Am- mi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pang-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Abide with me: fast falls the even tide;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darkness deepens; Lord, with me abide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全無依倚同伴離別我去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i-oa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助人主宰願祢與我居住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Chan lang Chu-chai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khia-khi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other helpers fail, and comforts flee,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Help of the helpless, O abide with me.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世間日子親像流水過去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chhin-chhiu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lau-chui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ke-khi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世情歡喜奢華快快飛去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chhia-hoa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kin-kin pe-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Swift to its close ebbs out life’s little day;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Earth’s joys grow dim, its glories pass away;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52118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四面所看萬物快快變換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Si-bin so-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koe-koe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pain-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不易的主求祢與我永住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toa 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Change and decay in all around I see;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Thou, Who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changest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not, abide with me.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50422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103632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全能主宰勿得使我生驚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Choan-leng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Chu-chai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-tit ho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用祢愛疼做藥救我性命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si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 not in terrors, as the King of kings;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kind and good, with healing in Thy wings;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87654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安慰體貼憐憫又看顧我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-ko goa,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罪人朋友願祢與我永住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Peng-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toa.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Tears for all woes, a heart for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-’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ry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plea,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 Friend of sinners, thus abide with me.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71716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753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各時各刻我需救主扶持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hu-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自己無路可勝對敵計致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Ka-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lo 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tui-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need Thy presence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-’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ry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passing hour;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What but Thy grace can foil the tempter’s power?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255322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304800"/>
            <a:ext cx="93726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只有救主領我賜我平安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 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-an,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境遇好壞願主永住中間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Keng-gu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phai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tiong-kan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like Thyself my guide and stay can be?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Through cloud and sunshine, O abide with me.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12539627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1574</TotalTime>
  <Words>753</Words>
  <Application>Microsoft Office PowerPoint</Application>
  <PresentationFormat>Widescreen</PresentationFormat>
  <Paragraphs>86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181</cp:revision>
  <dcterms:created xsi:type="dcterms:W3CDTF">2018-01-05T06:11:53Z</dcterms:created>
  <dcterms:modified xsi:type="dcterms:W3CDTF">2021-05-16T06:29:28Z</dcterms:modified>
</cp:coreProperties>
</file>